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9" r:id="rId2"/>
    <p:sldId id="256" r:id="rId3"/>
    <p:sldId id="263" r:id="rId4"/>
    <p:sldId id="267" r:id="rId5"/>
    <p:sldId id="258" r:id="rId6"/>
    <p:sldId id="269" r:id="rId7"/>
    <p:sldId id="262" r:id="rId8"/>
    <p:sldId id="260" r:id="rId9"/>
    <p:sldId id="261" r:id="rId10"/>
    <p:sldId id="264" r:id="rId11"/>
    <p:sldId id="268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94A9"/>
    <a:srgbClr val="00737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90"/>
    <p:restoredTop sz="94610"/>
  </p:normalViewPr>
  <p:slideViewPr>
    <p:cSldViewPr snapToGrid="0" snapToObjects="1">
      <p:cViewPr varScale="1">
        <p:scale>
          <a:sx n="168" d="100"/>
          <a:sy n="168" d="100"/>
        </p:scale>
        <p:origin x="3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6030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59011-BE7A-F06A-1AC4-5F448C6CD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DDBFA4-8C5F-6FA3-9821-71C9E0B738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7EF12C-EB76-3F13-BD17-6E1FB64E15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B7AF1-7C81-10CB-88E1-1E54AB175D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28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building with a sign&#10;&#10;AI-generated content may be incorrect.">
            <a:extLst>
              <a:ext uri="{FF2B5EF4-FFF2-40B4-BE49-F238E27FC236}">
                <a16:creationId xmlns:a16="http://schemas.microsoft.com/office/drawing/2014/main" id="{F372545B-8FEC-A036-0DB9-B71D59351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202842" cy="514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55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colorful background with squares&#10;&#10;AI-generated content may be incorrect.">
            <a:extLst>
              <a:ext uri="{FF2B5EF4-FFF2-40B4-BE49-F238E27FC236}">
                <a16:creationId xmlns:a16="http://schemas.microsoft.com/office/drawing/2014/main" id="{F3581B62-0F88-81CC-554E-03D3F8117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-4019"/>
            <a:ext cx="9144001" cy="5143500"/>
          </a:xfrm>
          <a:prstGeom prst="rect">
            <a:avLst/>
          </a:prstGeom>
        </p:spPr>
      </p:pic>
      <p:sp>
        <p:nvSpPr>
          <p:cNvPr id="7" name="Text 5"/>
          <p:cNvSpPr/>
          <p:nvPr/>
        </p:nvSpPr>
        <p:spPr>
          <a:xfrm>
            <a:off x="4953000" y="287866"/>
            <a:ext cx="38862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FFFFF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NOVEMBER 1–3, 2023</a:t>
            </a:r>
            <a:endParaRPr lang="en-US" sz="2400" dirty="0">
              <a:latin typeface="Corporate S Pro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953000" y="653951"/>
            <a:ext cx="3886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spcBef>
                <a:spcPts val="2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Red Rock Resort</a:t>
            </a:r>
            <a:endParaRPr lang="en-US" sz="2000" dirty="0">
              <a:latin typeface="Corporate S Pro" pitchFamily="2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953000" y="945952"/>
            <a:ext cx="3886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spcBef>
                <a:spcPts val="2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Las Vegas, NV</a:t>
            </a:r>
            <a:endParaRPr lang="en-US" sz="2000" dirty="0">
              <a:latin typeface="Corporate S Pro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04800" y="1722871"/>
            <a:ext cx="5181549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KEYNOTE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04800" y="2044656"/>
            <a:ext cx="5440680" cy="726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HEALTHCARE STAFFING IN</a:t>
            </a:r>
            <a:endParaRPr lang="en-US" sz="2800" dirty="0">
              <a:latin typeface="Corporate S Pro" pitchFamily="2" charset="0"/>
            </a:endParaRPr>
          </a:p>
          <a:p>
            <a:pPr marL="0" indent="0" algn="l">
              <a:lnSpc>
                <a:spcPts val="286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THE AGE OF AI</a:t>
            </a:r>
            <a:endParaRPr lang="en-US" sz="2800" dirty="0">
              <a:latin typeface="Corporate S Pro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04800" y="3060702"/>
            <a:ext cx="5181549" cy="287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CC00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BARRY ASIN</a:t>
            </a:r>
            <a:endParaRPr lang="en-US" sz="2400" dirty="0">
              <a:latin typeface="Corporate S Pro" pitchFamily="2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04800" y="3386571"/>
            <a:ext cx="5181549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en-US" b="1" dirty="0">
                <a:solidFill>
                  <a:srgbClr val="FFFFFF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President, Staffing Industry Analysts</a:t>
            </a:r>
            <a:endParaRPr lang="en-US" dirty="0">
              <a:latin typeface="Corporate S Pro" pitchFamily="2" charset="0"/>
            </a:endParaRPr>
          </a:p>
        </p:txBody>
      </p:sp>
      <p:pic>
        <p:nvPicPr>
          <p:cNvPr id="23" name="Picture 22" descr="A person wearing glasses and a suit&#10;&#10;AI-generated content may be incorrect.">
            <a:extLst>
              <a:ext uri="{FF2B5EF4-FFF2-40B4-BE49-F238E27FC236}">
                <a16:creationId xmlns:a16="http://schemas.microsoft.com/office/drawing/2014/main" id="{072E77F4-BC43-71B3-6F75-2C66266FE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301" y="1333500"/>
            <a:ext cx="4064000" cy="3810000"/>
          </a:xfrm>
          <a:prstGeom prst="rect">
            <a:avLst/>
          </a:prstGeom>
        </p:spPr>
      </p:pic>
      <p:sp>
        <p:nvSpPr>
          <p:cNvPr id="14" name="Text 12"/>
          <p:cNvSpPr/>
          <p:nvPr/>
        </p:nvSpPr>
        <p:spPr>
          <a:xfrm>
            <a:off x="304800" y="4165551"/>
            <a:ext cx="1777901" cy="444401"/>
          </a:xfrm>
          <a:prstGeom prst="rect">
            <a:avLst/>
          </a:prstGeom>
          <a:solidFill>
            <a:srgbClr val="FFCC00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31750" y="4262338"/>
            <a:ext cx="155448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007377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Register Today</a:t>
            </a:r>
            <a:endParaRPr lang="en-US" dirty="0">
              <a:solidFill>
                <a:srgbClr val="007377"/>
              </a:solidFill>
              <a:latin typeface="Corporate S Pro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A62A2C-0BBD-4AC4-0267-5CC5F4B0B0E7}"/>
              </a:ext>
            </a:extLst>
          </p:cNvPr>
          <p:cNvSpPr/>
          <p:nvPr/>
        </p:nvSpPr>
        <p:spPr>
          <a:xfrm>
            <a:off x="0" y="5020733"/>
            <a:ext cx="9144000" cy="12276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923AF540-278F-F771-1019-49B63EDF26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799" y="373652"/>
            <a:ext cx="4119347" cy="9598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9705E1-0E7D-AC42-228F-5C4AA1A55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colorful background with squares&#10;&#10;AI-generated content may be incorrect.">
            <a:extLst>
              <a:ext uri="{FF2B5EF4-FFF2-40B4-BE49-F238E27FC236}">
                <a16:creationId xmlns:a16="http://schemas.microsoft.com/office/drawing/2014/main" id="{99C14F5A-1D3A-4218-8087-340B2DEB5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-4019"/>
            <a:ext cx="9144001" cy="5143500"/>
          </a:xfrm>
          <a:prstGeom prst="rect">
            <a:avLst/>
          </a:prstGeom>
        </p:spPr>
      </p:pic>
      <p:sp>
        <p:nvSpPr>
          <p:cNvPr id="7" name="Text 5">
            <a:extLst>
              <a:ext uri="{FF2B5EF4-FFF2-40B4-BE49-F238E27FC236}">
                <a16:creationId xmlns:a16="http://schemas.microsoft.com/office/drawing/2014/main" id="{7770D884-F6A0-904E-CB01-0BEB6730357D}"/>
              </a:ext>
            </a:extLst>
          </p:cNvPr>
          <p:cNvSpPr/>
          <p:nvPr/>
        </p:nvSpPr>
        <p:spPr>
          <a:xfrm>
            <a:off x="4953000" y="287866"/>
            <a:ext cx="38862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FFFFF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NOVEMBER 1–3, 2023</a:t>
            </a:r>
            <a:endParaRPr lang="en-US" sz="2400" dirty="0">
              <a:latin typeface="Corporate S Pro" pitchFamily="2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82C03F1-D9A9-9973-2A73-104E076F0CC0}"/>
              </a:ext>
            </a:extLst>
          </p:cNvPr>
          <p:cNvSpPr/>
          <p:nvPr/>
        </p:nvSpPr>
        <p:spPr>
          <a:xfrm>
            <a:off x="4953000" y="653951"/>
            <a:ext cx="3886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spcBef>
                <a:spcPts val="2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Red Rock Resort</a:t>
            </a:r>
            <a:endParaRPr lang="en-US" sz="2000" dirty="0">
              <a:latin typeface="Corporate S Pro" pitchFamily="2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72B2931-6CB1-EF65-E180-75EF6ECD2883}"/>
              </a:ext>
            </a:extLst>
          </p:cNvPr>
          <p:cNvSpPr/>
          <p:nvPr/>
        </p:nvSpPr>
        <p:spPr>
          <a:xfrm>
            <a:off x="4953000" y="945952"/>
            <a:ext cx="3886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spcBef>
                <a:spcPts val="2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Las Vegas, NV</a:t>
            </a:r>
            <a:endParaRPr lang="en-US" sz="2000" dirty="0">
              <a:latin typeface="Corporate S Pro" pitchFamily="2" charset="0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93A4483-6338-AE2A-76EB-0EC6321FAEDD}"/>
              </a:ext>
            </a:extLst>
          </p:cNvPr>
          <p:cNvSpPr/>
          <p:nvPr/>
        </p:nvSpPr>
        <p:spPr>
          <a:xfrm>
            <a:off x="304800" y="1722871"/>
            <a:ext cx="5181549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C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KEYNOTE</a:t>
            </a:r>
            <a:endParaRPr lang="en-US" sz="18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93C2DB0D-8FD2-BE64-41E8-DB2042807276}"/>
              </a:ext>
            </a:extLst>
          </p:cNvPr>
          <p:cNvSpPr/>
          <p:nvPr/>
        </p:nvSpPr>
        <p:spPr>
          <a:xfrm>
            <a:off x="304800" y="2044656"/>
            <a:ext cx="5440680" cy="1227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THRIVING AND INNOVATING IN</a:t>
            </a:r>
            <a:endParaRPr lang="en-US" sz="2800" dirty="0">
              <a:latin typeface="Corporate S Pro" pitchFamily="2" charset="0"/>
            </a:endParaRPr>
          </a:p>
          <a:p>
            <a:pPr marL="0" indent="0" algn="l">
              <a:lnSpc>
                <a:spcPts val="286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THE CHAOTIC FUTURE OF HEALTHCARE STAFFING</a:t>
            </a:r>
            <a:endParaRPr lang="en-US" sz="2800" dirty="0">
              <a:latin typeface="Corporate S Pro" pitchFamily="2" charset="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F70A694-76F3-7E71-B47C-DD07ABB32003}"/>
              </a:ext>
            </a:extLst>
          </p:cNvPr>
          <p:cNvSpPr/>
          <p:nvPr/>
        </p:nvSpPr>
        <p:spPr>
          <a:xfrm>
            <a:off x="304800" y="3357265"/>
            <a:ext cx="5181549" cy="287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CC00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NICK WEBB</a:t>
            </a:r>
            <a:endParaRPr lang="en-US" sz="2400" dirty="0">
              <a:latin typeface="Corporate S Pro" pitchFamily="2" charset="0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9954BC5-EEA9-9B16-56B3-958DD87ABCD6}"/>
              </a:ext>
            </a:extLst>
          </p:cNvPr>
          <p:cNvSpPr/>
          <p:nvPr/>
        </p:nvSpPr>
        <p:spPr>
          <a:xfrm>
            <a:off x="304800" y="3683134"/>
            <a:ext cx="5181549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200"/>
              </a:spcBef>
              <a:buNone/>
            </a:pPr>
            <a:r>
              <a:rPr lang="en-US" b="1" dirty="0">
                <a:solidFill>
                  <a:srgbClr val="FFFFFF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CEO of </a:t>
            </a:r>
            <a:r>
              <a:rPr lang="en-US" b="1" dirty="0" err="1">
                <a:solidFill>
                  <a:srgbClr val="FFFFFF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LeaderLogic</a:t>
            </a:r>
            <a:r>
              <a:rPr lang="en-US" b="1" dirty="0">
                <a:solidFill>
                  <a:srgbClr val="FFFFFF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 &amp; Bestselling Author</a:t>
            </a:r>
          </a:p>
          <a:p>
            <a:pPr marL="0" indent="0" algn="l">
              <a:spcBef>
                <a:spcPts val="200"/>
              </a:spcBef>
              <a:buNone/>
            </a:pPr>
            <a:endParaRPr lang="en-US" b="1" dirty="0">
              <a:solidFill>
                <a:srgbClr val="FFFFFF"/>
              </a:solidFill>
              <a:latin typeface="Corporate S Pro" pitchFamily="2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62734D91-66BF-4BF7-74BA-29137895F1EB}"/>
              </a:ext>
            </a:extLst>
          </p:cNvPr>
          <p:cNvSpPr/>
          <p:nvPr/>
        </p:nvSpPr>
        <p:spPr>
          <a:xfrm>
            <a:off x="304800" y="4239693"/>
            <a:ext cx="1777901" cy="444401"/>
          </a:xfrm>
          <a:prstGeom prst="rect">
            <a:avLst/>
          </a:prstGeom>
          <a:solidFill>
            <a:srgbClr val="FFCC00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70AB3B45-6321-E69D-F1E2-DCD3A79AFA74}"/>
              </a:ext>
            </a:extLst>
          </p:cNvPr>
          <p:cNvSpPr/>
          <p:nvPr/>
        </p:nvSpPr>
        <p:spPr>
          <a:xfrm>
            <a:off x="431750" y="4336480"/>
            <a:ext cx="155448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 dirty="0">
                <a:solidFill>
                  <a:srgbClr val="007377"/>
                </a:solidFill>
                <a:latin typeface="Corporate S Pro" pitchFamily="2" charset="0"/>
                <a:ea typeface="Arial" pitchFamily="34" charset="-122"/>
                <a:cs typeface="Arial" pitchFamily="34" charset="-120"/>
              </a:rPr>
              <a:t>Register Today</a:t>
            </a:r>
            <a:endParaRPr lang="en-US" dirty="0">
              <a:solidFill>
                <a:srgbClr val="007377"/>
              </a:solidFill>
              <a:latin typeface="Corporate S Pro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8C2B11-900A-1460-05E7-970FAB541740}"/>
              </a:ext>
            </a:extLst>
          </p:cNvPr>
          <p:cNvSpPr/>
          <p:nvPr/>
        </p:nvSpPr>
        <p:spPr>
          <a:xfrm>
            <a:off x="0" y="5020733"/>
            <a:ext cx="9144000" cy="12276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FC4D6108-5CC9-20B2-D522-6ABE57AD5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99" y="373652"/>
            <a:ext cx="4119347" cy="959848"/>
          </a:xfrm>
          <a:prstGeom prst="rect">
            <a:avLst/>
          </a:prstGeom>
        </p:spPr>
      </p:pic>
      <p:pic>
        <p:nvPicPr>
          <p:cNvPr id="3" name="Picture 2" descr="A person in a suit&#10;&#10;AI-generated content may be incorrect.">
            <a:extLst>
              <a:ext uri="{FF2B5EF4-FFF2-40B4-BE49-F238E27FC236}">
                <a16:creationId xmlns:a16="http://schemas.microsoft.com/office/drawing/2014/main" id="{7A700709-EBDA-44CB-3722-2B57CFBF4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7000" y="1460714"/>
            <a:ext cx="3937000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89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F57C2DA-291D-190B-BD6E-771BF61A7DCB}"/>
              </a:ext>
            </a:extLst>
          </p:cNvPr>
          <p:cNvGrpSpPr/>
          <p:nvPr/>
        </p:nvGrpSpPr>
        <p:grpSpPr>
          <a:xfrm>
            <a:off x="0" y="3085"/>
            <a:ext cx="9202842" cy="5140415"/>
            <a:chOff x="0" y="3085"/>
            <a:chExt cx="9202842" cy="514041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4089372-03FF-F733-C8C1-2401438768A9}"/>
                </a:ext>
              </a:extLst>
            </p:cNvPr>
            <p:cNvGrpSpPr/>
            <p:nvPr/>
          </p:nvGrpSpPr>
          <p:grpSpPr>
            <a:xfrm>
              <a:off x="0" y="3086"/>
              <a:ext cx="9202842" cy="5140414"/>
              <a:chOff x="0" y="-1"/>
              <a:chExt cx="9202842" cy="5140414"/>
            </a:xfrm>
          </p:grpSpPr>
          <p:pic>
            <p:nvPicPr>
              <p:cNvPr id="11" name="Picture 10" descr="A large building with a sign&#10;&#10;AI-generated content may be incorrect.">
                <a:extLst>
                  <a:ext uri="{FF2B5EF4-FFF2-40B4-BE49-F238E27FC236}">
                    <a16:creationId xmlns:a16="http://schemas.microsoft.com/office/drawing/2014/main" id="{55BC170C-7613-FB20-482F-7850F1030D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1"/>
                <a:ext cx="9202842" cy="5140412"/>
              </a:xfrm>
              <a:prstGeom prst="rect">
                <a:avLst/>
              </a:prstGeom>
            </p:spPr>
          </p:pic>
          <p:pic>
            <p:nvPicPr>
              <p:cNvPr id="12" name="Picture 11" descr="A large building with a lot of trees with Red Rock Casino, Resort &amp; Spa in the background&#10;&#10;AI-generated content may be incorrect.">
                <a:extLst>
                  <a:ext uri="{FF2B5EF4-FFF2-40B4-BE49-F238E27FC236}">
                    <a16:creationId xmlns:a16="http://schemas.microsoft.com/office/drawing/2014/main" id="{D8A68C78-E153-16DA-0362-B85AC2418F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1"/>
                <a:ext cx="9202842" cy="4720281"/>
              </a:xfrm>
              <a:prstGeom prst="rect">
                <a:avLst/>
              </a:prstGeom>
            </p:spPr>
          </p:pic>
        </p:grpSp>
        <p:sp>
          <p:nvSpPr>
            <p:cNvPr id="10" name="Text 11">
              <a:extLst>
                <a:ext uri="{FF2B5EF4-FFF2-40B4-BE49-F238E27FC236}">
                  <a16:creationId xmlns:a16="http://schemas.microsoft.com/office/drawing/2014/main" id="{B590FC25-C5B1-D853-613F-BDB48F4215BE}"/>
                </a:ext>
              </a:extLst>
            </p:cNvPr>
            <p:cNvSpPr/>
            <p:nvPr/>
          </p:nvSpPr>
          <p:spPr>
            <a:xfrm>
              <a:off x="0" y="4814370"/>
              <a:ext cx="3495759" cy="23812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spcBef>
                  <a:spcPts val="200"/>
                </a:spcBef>
                <a:buNone/>
              </a:pPr>
              <a:r>
                <a:rPr lang="en-US" b="1" dirty="0">
                  <a:solidFill>
                    <a:srgbClr val="FFFFFF"/>
                  </a:solidFill>
                  <a:ea typeface="Arial" pitchFamily="34" charset="-122"/>
                  <a:cs typeface="Arial" pitchFamily="34" charset="-120"/>
                </a:rPr>
                <a:t>Red Rock Casino, Resort and Spa</a:t>
              </a:r>
            </a:p>
          </p:txBody>
        </p:sp>
        <p:pic>
          <p:nvPicPr>
            <p:cNvPr id="13" name="Picture 12" descr="A restaurant with tables and chairs&#10;&#10;AI-generated content may be incorrect.">
              <a:extLst>
                <a:ext uri="{FF2B5EF4-FFF2-40B4-BE49-F238E27FC236}">
                  <a16:creationId xmlns:a16="http://schemas.microsoft.com/office/drawing/2014/main" id="{56EB3CBF-3F7C-896B-3F03-347A9697A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085"/>
              <a:ext cx="9202842" cy="47202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628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logos with different colors&#10;&#10;AI-generated content may be incorrect.">
            <a:extLst>
              <a:ext uri="{FF2B5EF4-FFF2-40B4-BE49-F238E27FC236}">
                <a16:creationId xmlns:a16="http://schemas.microsoft.com/office/drawing/2014/main" id="{5BBA495B-831C-5FED-B009-237D3E1C2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" y="2155991"/>
            <a:ext cx="9130970" cy="29156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FEF529-5A30-195B-A507-771C3325A0B0}"/>
              </a:ext>
            </a:extLst>
          </p:cNvPr>
          <p:cNvSpPr/>
          <p:nvPr/>
        </p:nvSpPr>
        <p:spPr>
          <a:xfrm>
            <a:off x="0" y="5033090"/>
            <a:ext cx="9144000" cy="12276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and white logo&#10;&#10;AI-generated content may be incorrect.">
            <a:extLst>
              <a:ext uri="{FF2B5EF4-FFF2-40B4-BE49-F238E27FC236}">
                <a16:creationId xmlns:a16="http://schemas.microsoft.com/office/drawing/2014/main" id="{7EEE89CD-E89B-5900-F440-FE8D5028E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1549400"/>
          </a:xfrm>
          <a:prstGeom prst="rect">
            <a:avLst/>
          </a:prstGeom>
        </p:spPr>
      </p:pic>
      <p:sp>
        <p:nvSpPr>
          <p:cNvPr id="6" name="Text 11">
            <a:extLst>
              <a:ext uri="{FF2B5EF4-FFF2-40B4-BE49-F238E27FC236}">
                <a16:creationId xmlns:a16="http://schemas.microsoft.com/office/drawing/2014/main" id="{685FD926-4ACC-0CA7-D63D-C6AFC03074D9}"/>
              </a:ext>
            </a:extLst>
          </p:cNvPr>
          <p:cNvSpPr/>
          <p:nvPr/>
        </p:nvSpPr>
        <p:spPr>
          <a:xfrm>
            <a:off x="6515" y="1688912"/>
            <a:ext cx="9137485" cy="300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200"/>
              </a:spcBef>
              <a:buNone/>
            </a:pPr>
            <a:r>
              <a:rPr lang="en-US" sz="2000" dirty="0">
                <a:latin typeface="+mj-lt"/>
                <a:ea typeface="Arial" pitchFamily="34" charset="-122"/>
                <a:cs typeface="Arial" pitchFamily="34" charset="-120"/>
              </a:rPr>
              <a:t>SIA is proud to present out 2023 Platinum Sponsors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34633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B9FEF-7AED-BA1E-7CA6-8ED24C940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3DA1E9F-2D9C-2AB9-5DE0-9963597AA097}"/>
              </a:ext>
            </a:extLst>
          </p:cNvPr>
          <p:cNvGrpSpPr/>
          <p:nvPr/>
        </p:nvGrpSpPr>
        <p:grpSpPr>
          <a:xfrm>
            <a:off x="0" y="-1"/>
            <a:ext cx="9202842" cy="5143501"/>
            <a:chOff x="0" y="-1"/>
            <a:chExt cx="9202842" cy="514350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4CB601D-65C2-4894-EC86-5DF42EE132E9}"/>
                </a:ext>
              </a:extLst>
            </p:cNvPr>
            <p:cNvGrpSpPr/>
            <p:nvPr/>
          </p:nvGrpSpPr>
          <p:grpSpPr>
            <a:xfrm>
              <a:off x="0" y="3086"/>
              <a:ext cx="9202842" cy="5140414"/>
              <a:chOff x="0" y="3086"/>
              <a:chExt cx="9202842" cy="5140414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E07A157-2E5B-2096-CB7D-746BE67EBF1A}"/>
                  </a:ext>
                </a:extLst>
              </p:cNvPr>
              <p:cNvGrpSpPr/>
              <p:nvPr/>
            </p:nvGrpSpPr>
            <p:grpSpPr>
              <a:xfrm>
                <a:off x="0" y="3086"/>
                <a:ext cx="9202842" cy="5140414"/>
                <a:chOff x="0" y="-1"/>
                <a:chExt cx="9202842" cy="5140414"/>
              </a:xfrm>
            </p:grpSpPr>
            <p:pic>
              <p:nvPicPr>
                <p:cNvPr id="11" name="Picture 10" descr="A large building with a sign&#10;&#10;AI-generated content may be incorrect.">
                  <a:extLst>
                    <a:ext uri="{FF2B5EF4-FFF2-40B4-BE49-F238E27FC236}">
                      <a16:creationId xmlns:a16="http://schemas.microsoft.com/office/drawing/2014/main" id="{C724AD3B-B6BA-6C8B-378E-B30445265F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0" y="1"/>
                  <a:ext cx="9202842" cy="5140412"/>
                </a:xfrm>
                <a:prstGeom prst="rect">
                  <a:avLst/>
                </a:prstGeom>
              </p:spPr>
            </p:pic>
            <p:pic>
              <p:nvPicPr>
                <p:cNvPr id="12" name="Picture 11" descr="A large building with a lot of trees with Red Rock Casino, Resort &amp; Spa in the background&#10;&#10;AI-generated content may be incorrect.">
                  <a:extLst>
                    <a:ext uri="{FF2B5EF4-FFF2-40B4-BE49-F238E27FC236}">
                      <a16:creationId xmlns:a16="http://schemas.microsoft.com/office/drawing/2014/main" id="{0916D3D2-C01B-A7CB-0027-A0AF4FA43C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0" y="-1"/>
                  <a:ext cx="9202842" cy="4720281"/>
                </a:xfrm>
                <a:prstGeom prst="rect">
                  <a:avLst/>
                </a:prstGeom>
              </p:spPr>
            </p:pic>
          </p:grpSp>
          <p:sp>
            <p:nvSpPr>
              <p:cNvPr id="10" name="Text 11">
                <a:extLst>
                  <a:ext uri="{FF2B5EF4-FFF2-40B4-BE49-F238E27FC236}">
                    <a16:creationId xmlns:a16="http://schemas.microsoft.com/office/drawing/2014/main" id="{EB16E396-ABA4-3A7E-E521-59B301FF6199}"/>
                  </a:ext>
                </a:extLst>
              </p:cNvPr>
              <p:cNvSpPr/>
              <p:nvPr/>
            </p:nvSpPr>
            <p:spPr>
              <a:xfrm>
                <a:off x="0" y="4814370"/>
                <a:ext cx="3495759" cy="23812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ctr">
                  <a:spcBef>
                    <a:spcPts val="200"/>
                  </a:spcBef>
                  <a:buNone/>
                </a:pPr>
                <a:r>
                  <a:rPr lang="en-US" b="1" dirty="0">
                    <a:solidFill>
                      <a:srgbClr val="FFFFFF"/>
                    </a:solidFill>
                    <a:ea typeface="Arial" pitchFamily="34" charset="-122"/>
                    <a:cs typeface="Arial" pitchFamily="34" charset="-120"/>
                  </a:rPr>
                  <a:t>Red Rock Casino, Resort and Spa</a:t>
                </a:r>
              </a:p>
            </p:txBody>
          </p:sp>
        </p:grpSp>
        <p:pic>
          <p:nvPicPr>
            <p:cNvPr id="5" name="Picture 4" descr="A building with palm trees in front of it&#10;&#10;AI-generated content may be incorrect.">
              <a:extLst>
                <a:ext uri="{FF2B5EF4-FFF2-40B4-BE49-F238E27FC236}">
                  <a16:creationId xmlns:a16="http://schemas.microsoft.com/office/drawing/2014/main" id="{F07B4860-E095-6715-40E0-7E68D84D0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-1"/>
              <a:ext cx="9202842" cy="47202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7606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oster for a healthcare staff summit&#10;&#10;AI-generated content may be incorrect.">
            <a:extLst>
              <a:ext uri="{FF2B5EF4-FFF2-40B4-BE49-F238E27FC236}">
                <a16:creationId xmlns:a16="http://schemas.microsoft.com/office/drawing/2014/main" id="{C3512D07-B245-AF4B-E731-F08097C2B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653" y="-1"/>
            <a:ext cx="9179305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212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on a poster&#10;&#10;AI-generated content may be incorrect.">
            <a:extLst>
              <a:ext uri="{FF2B5EF4-FFF2-40B4-BE49-F238E27FC236}">
                <a16:creationId xmlns:a16="http://schemas.microsoft.com/office/drawing/2014/main" id="{95028D53-0AAF-A40D-4C3E-6FD2C869F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576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76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on a blue and yellow background&#10;&#10;AI-generated content may be incorrect.">
            <a:extLst>
              <a:ext uri="{FF2B5EF4-FFF2-40B4-BE49-F238E27FC236}">
                <a16:creationId xmlns:a16="http://schemas.microsoft.com/office/drawing/2014/main" id="{A3E6ED33-37CB-F965-FA85-8B289B2D4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576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675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8BC04-24D9-0426-CE12-06C6A7D49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3A8E4D9-93A4-D179-5BE5-982625C807A5}"/>
              </a:ext>
            </a:extLst>
          </p:cNvPr>
          <p:cNvGrpSpPr/>
          <p:nvPr/>
        </p:nvGrpSpPr>
        <p:grpSpPr>
          <a:xfrm>
            <a:off x="0" y="3086"/>
            <a:ext cx="9202842" cy="5140414"/>
            <a:chOff x="0" y="3086"/>
            <a:chExt cx="9202842" cy="51404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2DBA22C-7DC9-F375-93A3-48D1C0149D78}"/>
                </a:ext>
              </a:extLst>
            </p:cNvPr>
            <p:cNvGrpSpPr/>
            <p:nvPr/>
          </p:nvGrpSpPr>
          <p:grpSpPr>
            <a:xfrm>
              <a:off x="0" y="3086"/>
              <a:ext cx="9202842" cy="5140414"/>
              <a:chOff x="0" y="-1"/>
              <a:chExt cx="9202842" cy="5140414"/>
            </a:xfrm>
          </p:grpSpPr>
          <p:pic>
            <p:nvPicPr>
              <p:cNvPr id="3" name="Picture 2" descr="A large building with a sign&#10;&#10;AI-generated content may be incorrect.">
                <a:extLst>
                  <a:ext uri="{FF2B5EF4-FFF2-40B4-BE49-F238E27FC236}">
                    <a16:creationId xmlns:a16="http://schemas.microsoft.com/office/drawing/2014/main" id="{EF461480-0589-D1E8-2554-89BC1406B2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1"/>
                <a:ext cx="9202842" cy="5140412"/>
              </a:xfrm>
              <a:prstGeom prst="rect">
                <a:avLst/>
              </a:prstGeom>
            </p:spPr>
          </p:pic>
          <p:pic>
            <p:nvPicPr>
              <p:cNvPr id="6" name="Picture 5" descr="A large building with a lot of trees with Red Rock Casino, Resort &amp; Spa in the background&#10;&#10;AI-generated content may be incorrect.">
                <a:extLst>
                  <a:ext uri="{FF2B5EF4-FFF2-40B4-BE49-F238E27FC236}">
                    <a16:creationId xmlns:a16="http://schemas.microsoft.com/office/drawing/2014/main" id="{88C10907-6CD0-5896-2CDE-C7D5EE0A33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1"/>
                <a:ext cx="9202842" cy="4720281"/>
              </a:xfrm>
              <a:prstGeom prst="rect">
                <a:avLst/>
              </a:prstGeom>
            </p:spPr>
          </p:pic>
        </p:grpSp>
        <p:sp>
          <p:nvSpPr>
            <p:cNvPr id="10" name="Text 11">
              <a:extLst>
                <a:ext uri="{FF2B5EF4-FFF2-40B4-BE49-F238E27FC236}">
                  <a16:creationId xmlns:a16="http://schemas.microsoft.com/office/drawing/2014/main" id="{FDCD71E2-3A49-BAC6-48D8-6B57508326ED}"/>
                </a:ext>
              </a:extLst>
            </p:cNvPr>
            <p:cNvSpPr/>
            <p:nvPr/>
          </p:nvSpPr>
          <p:spPr>
            <a:xfrm>
              <a:off x="0" y="4814370"/>
              <a:ext cx="3495759" cy="23812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spcBef>
                  <a:spcPts val="200"/>
                </a:spcBef>
                <a:buNone/>
              </a:pPr>
              <a:r>
                <a:rPr lang="en-US" b="1" dirty="0">
                  <a:solidFill>
                    <a:srgbClr val="FFFFFF"/>
                  </a:solidFill>
                  <a:ea typeface="Arial" pitchFamily="34" charset="-122"/>
                  <a:cs typeface="Arial" pitchFamily="34" charset="-120"/>
                </a:rPr>
                <a:t>Red Rock Casino, Resort and Spa</a:t>
              </a:r>
            </a:p>
          </p:txBody>
        </p:sp>
      </p:grpSp>
      <p:pic>
        <p:nvPicPr>
          <p:cNvPr id="9" name="Picture 8" descr="A room with a television and a television&#10;&#10;AI-generated content may be incorrect.">
            <a:extLst>
              <a:ext uri="{FF2B5EF4-FFF2-40B4-BE49-F238E27FC236}">
                <a16:creationId xmlns:a16="http://schemas.microsoft.com/office/drawing/2014/main" id="{E84FEB35-622D-AFB8-7099-188F5ABD71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9202842" cy="473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45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98907-F428-9B16-1EE7-9E211DC55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58D9F47-8BF5-D834-1D51-97F4BFC5ADD3}"/>
              </a:ext>
            </a:extLst>
          </p:cNvPr>
          <p:cNvGrpSpPr/>
          <p:nvPr/>
        </p:nvGrpSpPr>
        <p:grpSpPr>
          <a:xfrm>
            <a:off x="0" y="-1"/>
            <a:ext cx="9202842" cy="5140414"/>
            <a:chOff x="0" y="-1"/>
            <a:chExt cx="9202842" cy="51404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017A716-7488-3EFF-EB81-08CBF7DF758A}"/>
                </a:ext>
              </a:extLst>
            </p:cNvPr>
            <p:cNvGrpSpPr/>
            <p:nvPr/>
          </p:nvGrpSpPr>
          <p:grpSpPr>
            <a:xfrm>
              <a:off x="0" y="-1"/>
              <a:ext cx="9202842" cy="5140414"/>
              <a:chOff x="0" y="-1"/>
              <a:chExt cx="9202842" cy="5140414"/>
            </a:xfrm>
          </p:grpSpPr>
          <p:pic>
            <p:nvPicPr>
              <p:cNvPr id="3" name="Picture 2" descr="A large building with a sign&#10;&#10;AI-generated content may be incorrect.">
                <a:extLst>
                  <a:ext uri="{FF2B5EF4-FFF2-40B4-BE49-F238E27FC236}">
                    <a16:creationId xmlns:a16="http://schemas.microsoft.com/office/drawing/2014/main" id="{738B7CA1-C391-915A-FF0F-BDCC6DFCB2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1"/>
                <a:ext cx="9202842" cy="5140412"/>
              </a:xfrm>
              <a:prstGeom prst="rect">
                <a:avLst/>
              </a:prstGeom>
            </p:spPr>
          </p:pic>
          <p:pic>
            <p:nvPicPr>
              <p:cNvPr id="6" name="Picture 5" descr="A large building with a lot of trees with Red Rock Casino, Resort &amp; Spa in the background&#10;&#10;AI-generated content may be incorrect.">
                <a:extLst>
                  <a:ext uri="{FF2B5EF4-FFF2-40B4-BE49-F238E27FC236}">
                    <a16:creationId xmlns:a16="http://schemas.microsoft.com/office/drawing/2014/main" id="{02DDC856-85E9-457D-0B41-577885EFFB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1"/>
                <a:ext cx="9202842" cy="4720281"/>
              </a:xfrm>
              <a:prstGeom prst="rect">
                <a:avLst/>
              </a:prstGeom>
            </p:spPr>
          </p:pic>
        </p:grpSp>
        <p:sp>
          <p:nvSpPr>
            <p:cNvPr id="2" name="Text 11">
              <a:extLst>
                <a:ext uri="{FF2B5EF4-FFF2-40B4-BE49-F238E27FC236}">
                  <a16:creationId xmlns:a16="http://schemas.microsoft.com/office/drawing/2014/main" id="{823BCFC0-8588-C7A9-7C03-66DF02AAF244}"/>
                </a:ext>
              </a:extLst>
            </p:cNvPr>
            <p:cNvSpPr/>
            <p:nvPr/>
          </p:nvSpPr>
          <p:spPr>
            <a:xfrm>
              <a:off x="0" y="4814370"/>
              <a:ext cx="3495759" cy="23812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spcBef>
                  <a:spcPts val="200"/>
                </a:spcBef>
                <a:buNone/>
              </a:pPr>
              <a:r>
                <a:rPr lang="en-US" b="1" dirty="0">
                  <a:solidFill>
                    <a:srgbClr val="FFFFFF"/>
                  </a:solidFill>
                  <a:ea typeface="Arial" pitchFamily="34" charset="-122"/>
                  <a:cs typeface="Arial" pitchFamily="34" charset="-120"/>
                </a:rPr>
                <a:t>Red Rock Casino, Resort and Spa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5007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99</Words>
  <Application>Microsoft Macintosh PowerPoint</Application>
  <PresentationFormat>On-screen Show (16:9)</PresentationFormat>
  <Paragraphs>25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Corporate 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Generated Presentation</dc:title>
  <dc:subject>PptxGenJS Presentation</dc:subject>
  <dc:creator>ReDeck</dc:creator>
  <cp:lastModifiedBy>GISELLE WHITE</cp:lastModifiedBy>
  <cp:revision>8</cp:revision>
  <dcterms:created xsi:type="dcterms:W3CDTF">2026-02-05T14:44:41Z</dcterms:created>
  <dcterms:modified xsi:type="dcterms:W3CDTF">2026-02-05T16:55:23Z</dcterms:modified>
</cp:coreProperties>
</file>